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3" r:id="rId7"/>
    <p:sldId id="275" r:id="rId8"/>
    <p:sldId id="276" r:id="rId9"/>
    <p:sldId id="267" r:id="rId10"/>
    <p:sldId id="273" r:id="rId11"/>
    <p:sldId id="27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82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69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898925" y="58044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8279027" y="365126"/>
            <a:ext cx="3493873" cy="38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None/>
            </a:pPr>
            <a:r>
              <a:rPr lang="ko-KR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사투리와 표준어 간의 원활한 소통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9101" y="5994400"/>
            <a:ext cx="3695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19100" y="367786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Malgun Gothic"/>
              <a:buNone/>
              <a:defRPr sz="4000">
                <a:solidFill>
                  <a:srgbClr val="54813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172618" y="3352799"/>
            <a:ext cx="5761037" cy="2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38989" y="1"/>
            <a:ext cx="2807369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Google Shape;34;p4"/>
          <p:cNvCxnSpPr/>
          <p:nvPr/>
        </p:nvCxnSpPr>
        <p:spPr>
          <a:xfrm>
            <a:off x="3930316" y="3232051"/>
            <a:ext cx="8245642" cy="0"/>
          </a:xfrm>
          <a:prstGeom prst="straightConnector1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19100" y="179949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" name="Google Shape;41;p5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figma.com/proto/CbpcYVEAAZdaV3ZW4w82r4/%EC%BA%A1%EC%8A%A4%ED%86%A4-%EB%94%94%EC%9E%90%EC%9D%B8_4INT_%EB%B0%9C%ED%91%9C%EC%9A%A9?node-id=0-1&amp;t=yYVEsTNUeWo4fWGN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745957" y="771275"/>
            <a:ext cx="7339263" cy="181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6000"/>
              <a:buFont typeface="Arial"/>
              <a:buNone/>
            </a:pPr>
            <a:r>
              <a:rPr lang="ko-KR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AI 캡스톤 디자인</a:t>
            </a:r>
            <a:endParaRPr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45957" y="2746546"/>
            <a:ext cx="7339263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4int(포인트)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6224336"/>
            <a:ext cx="12192000" cy="63366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/>
          <p:nvPr/>
        </p:nvSpPr>
        <p:spPr>
          <a:xfrm rot="10800000" flipH="1">
            <a:off x="745957" y="563462"/>
            <a:ext cx="7339263" cy="4571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45957" y="5003464"/>
            <a:ext cx="48046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21619010 문채은, 21619025 임소영,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22619016 엄다현, 22619029 최예나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916" y="5003464"/>
            <a:ext cx="2406316" cy="70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419100" y="1708055"/>
            <a:ext cx="11227468" cy="432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 dirty="0" err="1"/>
              <a:t>엄다현</a:t>
            </a:r>
            <a:r>
              <a:rPr lang="ko-KR" sz="2400" dirty="0"/>
              <a:t>: 팀장, </a:t>
            </a:r>
            <a:r>
              <a:rPr lang="ko-KR" sz="2400" dirty="0" err="1" smtClean="0"/>
              <a:t>블랜</a:t>
            </a:r>
            <a:r>
              <a:rPr lang="ko-KR" altLang="en-US" sz="2400" dirty="0" err="1" smtClean="0"/>
              <a:t>더</a:t>
            </a:r>
            <a:r>
              <a:rPr lang="ko-KR" sz="2400" dirty="0" smtClean="0"/>
              <a:t> </a:t>
            </a:r>
            <a:r>
              <a:rPr lang="ko-KR" sz="2400" dirty="0"/>
              <a:t>활용 마스코트 생성, 학교 </a:t>
            </a:r>
            <a:r>
              <a:rPr lang="ko-KR" sz="2400" dirty="0" err="1"/>
              <a:t>맵과</a:t>
            </a:r>
            <a:r>
              <a:rPr lang="ko-KR" sz="2400" dirty="0"/>
              <a:t> AR 연동</a:t>
            </a:r>
            <a:endParaRPr sz="24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 dirty="0" err="1"/>
              <a:t>문채은</a:t>
            </a:r>
            <a:r>
              <a:rPr lang="ko-KR" sz="2400" dirty="0"/>
              <a:t>: </a:t>
            </a:r>
            <a:r>
              <a:rPr lang="ko-KR" sz="2400" dirty="0" err="1"/>
              <a:t>Polycam</a:t>
            </a:r>
            <a:r>
              <a:rPr lang="ko-KR" sz="2400" dirty="0"/>
              <a:t> 사용하여 건물 내부 이미지 </a:t>
            </a:r>
            <a:r>
              <a:rPr lang="ko-KR" sz="2400" dirty="0" smtClean="0"/>
              <a:t>생성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유니티</a:t>
            </a:r>
            <a:r>
              <a:rPr lang="ko-KR" altLang="en-US" sz="2400" dirty="0" smtClean="0"/>
              <a:t> 활용하여 </a:t>
            </a:r>
            <a:r>
              <a:rPr lang="en-US" altLang="ko-KR" sz="2400" dirty="0" err="1" smtClean="0"/>
              <a:t>ar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환경 구축</a:t>
            </a:r>
            <a:endParaRPr sz="24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 dirty="0" err="1"/>
              <a:t>임소영</a:t>
            </a:r>
            <a:r>
              <a:rPr lang="ko-KR" sz="2400" dirty="0"/>
              <a:t>: </a:t>
            </a:r>
            <a:r>
              <a:rPr lang="ko-KR" sz="2400" dirty="0" err="1"/>
              <a:t>Polycam</a:t>
            </a:r>
            <a:r>
              <a:rPr lang="ko-KR" sz="2400" dirty="0"/>
              <a:t> 보조, 논문 초안 작성, PPT 제작</a:t>
            </a:r>
            <a:endParaRPr sz="24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 dirty="0" err="1"/>
              <a:t>최예나</a:t>
            </a:r>
            <a:r>
              <a:rPr lang="ko-KR" sz="2400" dirty="0"/>
              <a:t>: 실제 사용성 검증, 논문 </a:t>
            </a:r>
            <a:r>
              <a:rPr lang="ko-KR" sz="2400" dirty="0" err="1"/>
              <a:t>서치</a:t>
            </a:r>
            <a:r>
              <a:rPr lang="ko-KR" sz="2400" dirty="0"/>
              <a:t> 및 정리</a:t>
            </a:r>
            <a:endParaRPr sz="2400" dirty="0"/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600"/>
              <a:buFont typeface="Arial"/>
              <a:buNone/>
            </a:pPr>
            <a:r>
              <a:rPr lang="ko-KR" sz="3600"/>
              <a:t>역할 분배</a:t>
            </a:r>
            <a:endParaRPr sz="3600"/>
          </a:p>
        </p:txBody>
      </p:sp>
      <p:sp>
        <p:nvSpPr>
          <p:cNvPr id="241" name="Google Shape;241;p30"/>
          <p:cNvSpPr/>
          <p:nvPr/>
        </p:nvSpPr>
        <p:spPr>
          <a:xfrm>
            <a:off x="8614464" y="350111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991800" y="736334"/>
            <a:ext cx="5104202" cy="139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Times New Roman"/>
              <a:buNone/>
            </a:pPr>
            <a:r>
              <a:rPr lang="ko-KR" sz="8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8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991801" y="2132832"/>
            <a:ext cx="5104200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83D"/>
              </a:buClr>
              <a:buSzPts val="2400"/>
              <a:buNone/>
            </a:pPr>
            <a:r>
              <a:rPr lang="ko-KR">
                <a:solidFill>
                  <a:srgbClr val="0168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listening to my presentation</a:t>
            </a:r>
            <a:endParaRPr>
              <a:solidFill>
                <a:srgbClr val="0168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 rot="-5400000">
            <a:off x="30881" y="1693645"/>
            <a:ext cx="1475874" cy="45719"/>
          </a:xfrm>
          <a:prstGeom prst="rect">
            <a:avLst/>
          </a:prstGeom>
          <a:solidFill>
            <a:srgbClr val="016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l="43333" t="-1" b="-3364"/>
          <a:stretch/>
        </p:blipFill>
        <p:spPr>
          <a:xfrm>
            <a:off x="10026315" y="5401396"/>
            <a:ext cx="1363579" cy="72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r="59163"/>
          <a:stretch/>
        </p:blipFill>
        <p:spPr>
          <a:xfrm>
            <a:off x="9133525" y="5397736"/>
            <a:ext cx="892790" cy="7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38889" y="319659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000">
              <a:solidFill>
                <a:srgbClr val="5481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545646" y="213093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/>
              <a:t>01</a:t>
            </a:r>
            <a:endParaRPr sz="4400" b="1"/>
          </a:p>
        </p:txBody>
      </p:sp>
      <p:sp>
        <p:nvSpPr>
          <p:cNvPr id="101" name="Google Shape;101;p14"/>
          <p:cNvSpPr txBox="1"/>
          <p:nvPr/>
        </p:nvSpPr>
        <p:spPr>
          <a:xfrm>
            <a:off x="2412991" y="2009470"/>
            <a:ext cx="2558019" cy="80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None/>
            </a:pPr>
            <a:r>
              <a:rPr lang="ko-KR" sz="32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프로젝트 설명</a:t>
            </a:r>
            <a:endParaRPr sz="32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001768" y="244680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904915" y="2020862"/>
            <a:ext cx="3170414" cy="79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 smtClean="0">
                <a:solidFill>
                  <a:srgbClr val="385623"/>
                </a:solidFill>
              </a:rPr>
              <a:t>진행 상황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554107" y="4213724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429925" y="3783431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 smtClean="0">
                <a:solidFill>
                  <a:srgbClr val="385623"/>
                </a:solidFill>
              </a:rPr>
              <a:t>역할 분배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2421460" y="4126049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2412992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6893033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8620550" y="367775"/>
            <a:ext cx="31704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설명</a:t>
            </a:r>
            <a:endParaRPr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989222" y="1574593"/>
            <a:ext cx="173254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5172618" y="3352799"/>
            <a:ext cx="5761037" cy="2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Char char="•"/>
            </a:pPr>
            <a:r>
              <a:rPr lang="ko-KR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간략한 내용 설명</a:t>
            </a:r>
            <a:endParaRPr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Char char="•"/>
            </a:pPr>
            <a:r>
              <a:rPr lang="ko-KR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600"/>
              <a:buFont typeface="Arial"/>
              <a:buNone/>
            </a:pPr>
            <a:r>
              <a:rPr lang="ko-KR" sz="3600"/>
              <a:t>프로젝트 설명</a:t>
            </a:r>
            <a:endParaRPr sz="3600"/>
          </a:p>
        </p:txBody>
      </p:sp>
      <p:sp>
        <p:nvSpPr>
          <p:cNvPr id="125" name="Google Shape;125;p16"/>
          <p:cNvSpPr/>
          <p:nvPr/>
        </p:nvSpPr>
        <p:spPr>
          <a:xfrm>
            <a:off x="8534400" y="367775"/>
            <a:ext cx="32565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419100" y="2239894"/>
            <a:ext cx="5356058" cy="228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400" dirty="0"/>
              <a:t>건양대학교 내 공간을 3D로 구현하고, AR 환경과 연동하여 경로를 안내하는 프로젝트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400" dirty="0"/>
              <a:t>3D로 만든 건양대학교 마스코트인 </a:t>
            </a:r>
            <a:r>
              <a:rPr lang="ko-KR" sz="2400" dirty="0" err="1"/>
              <a:t>뀨</a:t>
            </a:r>
            <a:r>
              <a:rPr lang="ko-KR" sz="2400" dirty="0"/>
              <a:t>(KYU)와 함께 </a:t>
            </a:r>
            <a:r>
              <a:rPr lang="ko-KR" sz="2400" dirty="0" err="1"/>
              <a:t>길찾기를</a:t>
            </a:r>
            <a:r>
              <a:rPr lang="ko-KR" sz="2400" dirty="0"/>
              <a:t> 보다 더 쉽게 할 수 있도록 제안</a:t>
            </a:r>
            <a:endParaRPr sz="2400"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78" y="809995"/>
            <a:ext cx="3310102" cy="5142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4255" y="5636713"/>
            <a:ext cx="2545023" cy="3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네이버 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건양대학교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ko-KR" altLang="ko-KR" dirty="0">
                <a:latin typeface="Arial"/>
                <a:ea typeface="Arial"/>
                <a:cs typeface="Arial"/>
                <a:sym typeface="Arial"/>
              </a:rPr>
              <a:t>진행 상황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000">
                <a:solidFill>
                  <a:schemeClr val="lt1"/>
                </a:solidFill>
              </a:rPr>
              <a:t>2</a:t>
            </a:r>
            <a:endParaRPr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en-US" altLang="ko-KR" sz="2500" dirty="0" smtClean="0"/>
              <a:t>Blender </a:t>
            </a:r>
            <a:r>
              <a:rPr lang="ko-KR" altLang="en-US" sz="2500" dirty="0" smtClean="0"/>
              <a:t>프로그램 활용</a:t>
            </a:r>
            <a:r>
              <a:rPr lang="en-US" altLang="ko-KR" sz="2500" dirty="0" smtClean="0"/>
              <a:t>, 3D </a:t>
            </a:r>
            <a:r>
              <a:rPr lang="ko-KR" altLang="en-US" sz="2500" dirty="0" smtClean="0"/>
              <a:t>캐릭터 생성하여 </a:t>
            </a:r>
            <a:r>
              <a:rPr lang="en-US" altLang="ko-KR" sz="2500" dirty="0" smtClean="0"/>
              <a:t>Unity</a:t>
            </a:r>
            <a:r>
              <a:rPr lang="ko-KR" altLang="en-US" sz="2500" dirty="0" smtClean="0"/>
              <a:t>에서 보이는지 확인</a:t>
            </a:r>
            <a:endParaRPr lang="en-US" altLang="ko-KR" sz="2500" dirty="0" smtClean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ko-KR" altLang="en-US" sz="2500" dirty="0" smtClean="0"/>
              <a:t>안드로이드 핸드폰과 </a:t>
            </a:r>
            <a:r>
              <a:rPr lang="en-US" altLang="ko-KR" sz="2500" dirty="0" smtClean="0"/>
              <a:t>Unity</a:t>
            </a:r>
            <a:r>
              <a:rPr lang="ko-KR" altLang="en-US" sz="2500" dirty="0" smtClean="0"/>
              <a:t>를 연동하여 실제 공간에서도 </a:t>
            </a:r>
            <a:r>
              <a:rPr lang="en-US" altLang="ko-KR" sz="2500" dirty="0" smtClean="0"/>
              <a:t>3D </a:t>
            </a:r>
            <a:r>
              <a:rPr lang="ko-KR" altLang="en-US" sz="2500" dirty="0" smtClean="0"/>
              <a:t>캐릭터를 볼 수 있는지 확인</a:t>
            </a:r>
            <a:endParaRPr lang="en-US" altLang="ko-KR" sz="2500" dirty="0" smtClean="0"/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en-US" altLang="ko-KR" sz="2500" dirty="0" smtClean="0"/>
              <a:t>3D </a:t>
            </a:r>
            <a:r>
              <a:rPr lang="ko-KR" altLang="en-US" sz="2500" dirty="0" smtClean="0"/>
              <a:t>캐릭터</a:t>
            </a: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뀨</a:t>
            </a:r>
            <a:r>
              <a:rPr lang="en-US" altLang="ko-KR" sz="2500" dirty="0" smtClean="0"/>
              <a:t>) </a:t>
            </a:r>
            <a:r>
              <a:rPr lang="ko-KR" altLang="en-US" sz="2500" dirty="0" smtClean="0"/>
              <a:t>전신 모델 뼈대 생성 중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구체화 작업</a:t>
            </a:r>
            <a:r>
              <a:rPr lang="en-US" altLang="ko-KR" sz="2500" dirty="0" smtClean="0"/>
              <a:t>)</a:t>
            </a:r>
          </a:p>
          <a:p>
            <a:pPr lvl="0" indent="-387350">
              <a:buSzPts val="2500"/>
            </a:pPr>
            <a:endParaRPr lang="en-US" altLang="ko-KR" sz="2500" dirty="0"/>
          </a:p>
          <a:p>
            <a:pPr lvl="0" indent="-387350">
              <a:buSzPts val="2500"/>
            </a:pPr>
            <a:r>
              <a:rPr lang="en-US" altLang="ko-KR" sz="2500" dirty="0" smtClean="0"/>
              <a:t>UI </a:t>
            </a:r>
            <a:r>
              <a:rPr lang="ko-KR" altLang="en-US" sz="2500" dirty="0" smtClean="0"/>
              <a:t>생성 중</a:t>
            </a:r>
            <a:endParaRPr lang="ko-KR" altLang="en-US" sz="2500" dirty="0"/>
          </a:p>
          <a:p>
            <a:pPr marL="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1" b="4641"/>
          <a:stretch/>
        </p:blipFill>
        <p:spPr>
          <a:xfrm>
            <a:off x="6136345" y="1145474"/>
            <a:ext cx="2017229" cy="5003077"/>
          </a:xfrm>
          <a:prstGeom prst="rect">
            <a:avLst/>
          </a:prstGeom>
        </p:spPr>
      </p:pic>
      <p:pic>
        <p:nvPicPr>
          <p:cNvPr id="4" name="그림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574" y="1145473"/>
            <a:ext cx="2357989" cy="5003077"/>
          </a:xfrm>
          <a:prstGeom prst="rect">
            <a:avLst/>
          </a:prstGeom>
        </p:spPr>
      </p:pic>
      <p:sp>
        <p:nvSpPr>
          <p:cNvPr id="10" name="Google Shape;206;p26"/>
          <p:cNvSpPr txBox="1">
            <a:spLocks noGrp="1"/>
          </p:cNvSpPr>
          <p:nvPr>
            <p:ph type="body" idx="1"/>
          </p:nvPr>
        </p:nvSpPr>
        <p:spPr>
          <a:xfrm>
            <a:off x="950500" y="1232075"/>
            <a:ext cx="5090475" cy="58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400" dirty="0" smtClean="0"/>
              <a:t>&lt;</a:t>
            </a:r>
            <a:r>
              <a:rPr lang="ko-KR" altLang="en-US" sz="2400" dirty="0" smtClean="0"/>
              <a:t>구현 중인 </a:t>
            </a:r>
            <a:r>
              <a:rPr lang="en-US" altLang="ko-KR" sz="2400" dirty="0" smtClean="0"/>
              <a:t>UI </a:t>
            </a:r>
            <a:r>
              <a:rPr lang="ko-KR" altLang="en-US" sz="2400" dirty="0" err="1" smtClean="0"/>
              <a:t>미리보기</a:t>
            </a:r>
            <a:r>
              <a:rPr lang="ko-KR" sz="2400" dirty="0" smtClean="0"/>
              <a:t>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02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  <p:sp>
        <p:nvSpPr>
          <p:cNvPr id="10" name="Google Shape;206;p26"/>
          <p:cNvSpPr txBox="1">
            <a:spLocks noGrp="1"/>
          </p:cNvSpPr>
          <p:nvPr>
            <p:ph type="body" idx="1"/>
          </p:nvPr>
        </p:nvSpPr>
        <p:spPr>
          <a:xfrm>
            <a:off x="950500" y="1232075"/>
            <a:ext cx="5090475" cy="58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400" dirty="0" smtClean="0"/>
              <a:t>&lt;</a:t>
            </a:r>
            <a:r>
              <a:rPr lang="ko-KR" altLang="en-US" sz="2400" dirty="0" smtClean="0"/>
              <a:t>구현된 </a:t>
            </a:r>
            <a:r>
              <a:rPr lang="en-US" altLang="ko-KR" sz="2400" dirty="0" smtClean="0"/>
              <a:t>AR</a:t>
            </a:r>
            <a:r>
              <a:rPr lang="ko-KR" sz="2400" dirty="0" smtClean="0"/>
              <a:t>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5" name="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30115"/>
          <a:stretch/>
        </p:blipFill>
        <p:spPr>
          <a:xfrm>
            <a:off x="7605005" y="705231"/>
            <a:ext cx="3257274" cy="55652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448" r="32412" b="13499"/>
          <a:stretch/>
        </p:blipFill>
        <p:spPr>
          <a:xfrm>
            <a:off x="950500" y="1975586"/>
            <a:ext cx="4762648" cy="39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Arial"/>
              <a:buNone/>
            </a:pPr>
            <a:r>
              <a:rPr lang="ko-KR" altLang="en-US" dirty="0" smtClean="0">
                <a:latin typeface="Arial"/>
                <a:ea typeface="Arial"/>
                <a:cs typeface="Arial"/>
                <a:sym typeface="Arial"/>
              </a:rPr>
              <a:t>역할 분배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000">
                <a:solidFill>
                  <a:schemeClr val="lt1"/>
                </a:solidFill>
              </a:rPr>
              <a:t>3</a:t>
            </a:r>
            <a:endParaRPr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199</Words>
  <Application>Microsoft Office PowerPoint</Application>
  <PresentationFormat>와이드스크린</PresentationFormat>
  <Paragraphs>47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Malgun Gothic</vt:lpstr>
      <vt:lpstr>Arial</vt:lpstr>
      <vt:lpstr>Times New Roman</vt:lpstr>
      <vt:lpstr>Office 테마</vt:lpstr>
      <vt:lpstr>AI 캡스톤 디자인</vt:lpstr>
      <vt:lpstr>01</vt:lpstr>
      <vt:lpstr>프로젝트 설명</vt:lpstr>
      <vt:lpstr>프로젝트 설명</vt:lpstr>
      <vt:lpstr>진행 상황</vt:lpstr>
      <vt:lpstr>PowerPoint 프레젠테이션</vt:lpstr>
      <vt:lpstr>PowerPoint 프레젠테이션</vt:lpstr>
      <vt:lpstr>PowerPoint 프레젠테이션</vt:lpstr>
      <vt:lpstr>역할 분배</vt:lpstr>
      <vt:lpstr>역할 분배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캡스톤 디자인</dc:title>
  <dc:creator>konyang</dc:creator>
  <cp:lastModifiedBy>konyang</cp:lastModifiedBy>
  <cp:revision>10</cp:revision>
  <dcterms:modified xsi:type="dcterms:W3CDTF">2025-04-02T07:13:23Z</dcterms:modified>
</cp:coreProperties>
</file>